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1" r:id="rId3"/>
    <p:sldId id="257" r:id="rId4"/>
    <p:sldId id="256" r:id="rId5"/>
    <p:sldId id="258" r:id="rId6"/>
    <p:sldId id="260" r:id="rId7"/>
    <p:sldId id="259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F0C1CA-7040-4D6D-BB5A-59CC00ADDAAD}" v="275" dt="2025-05-09T10:02:44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4660"/>
  </p:normalViewPr>
  <p:slideViewPr>
    <p:cSldViewPr snapToGrid="0">
      <p:cViewPr>
        <p:scale>
          <a:sx n="75" d="100"/>
          <a:sy n="75" d="100"/>
        </p:scale>
        <p:origin x="183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2189-AB67-3F89-2409-21BBAF3BE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4294F-48DB-CB0C-F08F-7DE764774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DCDE-3F1E-D159-23C1-2D527358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3E98-4D11-FD95-B988-4664AEB8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499D8-D080-96FE-938D-6BBF8622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652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1645-F678-F3A1-E6BB-98071170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A20DB-82CE-DB30-C77E-8DE5137D9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F33A-F886-C2D6-E7E0-95768338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0646E-3711-0AFC-0D2A-45CEF009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DC8A7-199D-7DC5-E460-CD8F2BB5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88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BE79F-724D-441D-142F-08F368413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80FFE-B37A-D827-ED1D-9F1587A6F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C6F4-919C-DF53-E238-B874994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FF03-8CE3-3886-15DC-96978EC7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786E-74CB-3E03-7EC6-37E04BD5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8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077E-EBAC-2CC4-7719-07962F7B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7188-D7C6-BE9E-6EDF-38A25B1A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F443-CD5F-18F4-B99B-D177687A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7E3A9-85B2-506F-E0DD-34CBE935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80D8-781D-AC4C-8C86-18C9A39E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18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CE55-466D-B6AA-327A-47B3A282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A3215-4309-13CA-10A7-A8C642B27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3E7D-B586-8A21-32DD-27F846A2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10E4-A666-066D-0D07-5A547CC2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46FD-C3D7-5DF7-D600-B5FAF724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30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DA23-7D90-F1F8-DDBA-794B75DB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1789-576B-38C5-C70F-FF72681B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21356-427E-AAB1-CDEE-79793DCF9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11ED5-F618-0EED-AB1C-0153D542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051AD-9F5A-F5B4-7198-D0616C7D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3E174-AED4-D333-994B-F28268C6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89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D01D-2A5F-D8D4-AB6E-E6F3EAD1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FAF2-6A72-C2FF-FD0A-AF9292189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52629-D304-50CE-1054-BA91F3C1A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24D34-662F-7E0A-EEDB-7EBB90CF7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EA0F-3D04-9812-A9CA-FC08958C1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D685C-3D9E-3DCE-C07E-C4C3E429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60EC8-AE89-AEA1-50F9-BA4E1D60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ABFBE-C831-E1AF-7E6C-F529E9B1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57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5D96-D54E-41CD-443A-031779A0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AE103-E6D7-E17A-337F-3B5CFC4E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3426E-C97F-E1BB-697D-93CC2CB4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9010D-56F1-AC04-C069-DADD49E2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20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3CA75-C47B-BFD2-37A8-5F9A6C79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11ED6-9F6F-C2E5-F5CD-B7717800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A3CC9-A00F-0C9A-D5C4-B17C0487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717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05B3-0961-1E28-509C-4E57EB44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7DEE-636B-B470-D063-ECD9F632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61B9E-DD98-45DE-A8E5-C28AC340C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6D8F8-942E-4738-CE57-DDB07484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64040-C922-6AB1-B32E-F183E5BB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5F61F-CBD8-6153-D4EE-4C085C2F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36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53AF-73BD-33BF-5E3C-2994CD20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779A88-221B-9016-03E9-27D2FE681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700DB-B87D-B04C-CBD4-4EDF5D0D9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C2458-EC99-D6C6-31C8-669E77A0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3894C-6384-0983-9EB5-1BB37DD3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B2EC-4970-ADCF-0389-FEACC1515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7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3D245-E43B-35FF-1125-05667F71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B9548-44FB-E1AD-6213-E96FF7677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C1200-7CFF-0F0A-82A6-7B3E07985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2C9ACC-E43C-4497-96BE-69C7175E18C2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32E1-559B-DC4A-FE08-6D70E4195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8A5A-3A95-C40A-1B97-076DA73FC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9070A-8893-4632-B58B-E8B577E007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61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D852-29F5-F9DC-D8D7-6F63F820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1173-67EE-FE83-1470-F13B6555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Year 9 Mathematics Investigation - Computational Algorithms for Modeling Population Growth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By André Nijman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6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8203DD-88F1-F0FA-8593-3FDE2F46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2" y="6082152"/>
            <a:ext cx="1088136" cy="10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48ADC-5FAA-3A87-BE5C-AFF22B743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991105-8B7B-93C3-4EE0-197BFBAA7ACC}"/>
              </a:ext>
            </a:extLst>
          </p:cNvPr>
          <p:cNvSpPr/>
          <p:nvPr/>
        </p:nvSpPr>
        <p:spPr>
          <a:xfrm>
            <a:off x="1042282" y="2990107"/>
            <a:ext cx="10107436" cy="3610479"/>
          </a:xfrm>
          <a:prstGeom prst="roundRect">
            <a:avLst>
              <a:gd name="adj" fmla="val 573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7DEFE-E7C1-216B-CE01-2567D61311F8}"/>
              </a:ext>
            </a:extLst>
          </p:cNvPr>
          <p:cNvSpPr txBox="1"/>
          <p:nvPr/>
        </p:nvSpPr>
        <p:spPr>
          <a:xfrm>
            <a:off x="7443216" y="1088252"/>
            <a:ext cx="10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settings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0878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13793B-7075-1DE8-E06F-3245FC795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98A9990-F62A-689D-553D-59F9C3FE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2901">
            <a:off x="4482773" y="4000500"/>
            <a:ext cx="164823" cy="1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23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CB88-AEC4-D83F-CB76-6217166F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BE790-1E90-495C-44B9-22CF50DB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33534" y="-36450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0FFE5-E227-C5C1-D1DB-B8E6F7D7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IV: Compare Sophisticated Models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FEAEEA-4BAF-96DE-5D04-9636B674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95460" y="5267721"/>
            <a:ext cx="491995" cy="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CE888C-A8C3-943A-D4DF-D28C32454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omputer screen with text boxes&#10;&#10;AI-generated content may be incorrect.">
            <a:extLst>
              <a:ext uri="{FF2B5EF4-FFF2-40B4-BE49-F238E27FC236}">
                <a16:creationId xmlns:a16="http://schemas.microsoft.com/office/drawing/2014/main" id="{784E9A96-DE46-FCBA-F809-C2394BCB7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2C2744-DFD2-3FB5-79FD-BD8C18580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0" y="3990739"/>
            <a:ext cx="1996787" cy="27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miling with glasses&#10;&#10;AI-generated content may be incorrect.">
            <a:extLst>
              <a:ext uri="{FF2B5EF4-FFF2-40B4-BE49-F238E27FC236}">
                <a16:creationId xmlns:a16="http://schemas.microsoft.com/office/drawing/2014/main" id="{CD3F1FC5-D100-D1E0-2CFA-84421928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75" y="2087562"/>
            <a:ext cx="8472298" cy="477043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E5C44B-9328-6AF8-D75B-440ADA7EF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1D5B7-D698-EA19-9ADC-2970098F0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80" y="1695432"/>
            <a:ext cx="511563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6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081F-D94D-16BC-0D0B-13DAE662A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E6A94-63FB-3E39-EFBA-FBDD6AB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24034" y="-36450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E933B-C4BC-CD1F-0FDF-90A1C59B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5075" y="-174004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09787-DF47-06A5-50EC-68570685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V: Simulate increases in fission event frequency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5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50C4ED2A-09A4-4B2B-6AB9-3EEE5DD8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erson's face with a black background&#10;&#10;AI-generated content may be incorrect.">
            <a:extLst>
              <a:ext uri="{FF2B5EF4-FFF2-40B4-BE49-F238E27FC236}">
                <a16:creationId xmlns:a16="http://schemas.microsoft.com/office/drawing/2014/main" id="{FAFDA9B0-FEB5-D2AA-ECC2-F341F30F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710"/>
            <a:ext cx="6375400" cy="113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7A7C85-5A18-652A-4E8B-C51E312F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22" y="971207"/>
            <a:ext cx="3801005" cy="4915586"/>
          </a:xfrm>
          <a:prstGeom prst="rect">
            <a:avLst/>
          </a:prstGeom>
        </p:spPr>
      </p:pic>
      <p:pic>
        <p:nvPicPr>
          <p:cNvPr id="9" name="Picture 8" descr="A child wearing a conical hat&#10;&#10;AI-generated content may be incorrect.">
            <a:extLst>
              <a:ext uri="{FF2B5EF4-FFF2-40B4-BE49-F238E27FC236}">
                <a16:creationId xmlns:a16="http://schemas.microsoft.com/office/drawing/2014/main" id="{14C302D5-3BD7-9C6F-8CAD-320540BD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37" y="1362075"/>
            <a:ext cx="4124325" cy="549592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10B8E-3879-7D9E-7D07-724F53AC3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0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FDD3A-4E6B-D50A-E153-BA510F1C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5E02EA-90C5-8C86-A05F-642303B1F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7380F-BDDE-6975-3C08-3E346507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13" y="5010027"/>
            <a:ext cx="3210373" cy="1752845"/>
          </a:xfrm>
          <a:prstGeom prst="rect">
            <a:avLst/>
          </a:prstGeom>
        </p:spPr>
      </p:pic>
      <p:pic>
        <p:nvPicPr>
          <p:cNvPr id="9" name="Picture 8" descr="A person sticking out their tongue&#10;&#10;AI-generated content may be incorrect.">
            <a:extLst>
              <a:ext uri="{FF2B5EF4-FFF2-40B4-BE49-F238E27FC236}">
                <a16:creationId xmlns:a16="http://schemas.microsoft.com/office/drawing/2014/main" id="{FE8ADABE-12AB-5C33-7202-B4201BE54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925" y="3286125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6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0CC0-3453-4F94-1138-A7FF46B5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3A55D-6782-E871-8D6E-F4273300A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24034" y="-36450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DAAADA-EBFE-2C60-EFDB-84AED2EC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5075" y="-174004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7722B-8664-8DD9-73B3-0904CC47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50" y="2169146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67944-FEF2-69A1-24D4-E9535214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graphs made by my code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5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AB00-2376-985A-4511-2FD8A44D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14BD-00C6-FA32-04E9-2219AC20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I: Naïve vs Sophisticated Model Comparison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0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mouth open and hands on his head&#10;&#10;AI-generated content may be incorrect.">
            <a:extLst>
              <a:ext uri="{FF2B5EF4-FFF2-40B4-BE49-F238E27FC236}">
                <a16:creationId xmlns:a16="http://schemas.microsoft.com/office/drawing/2014/main" id="{04228182-5F34-CC1D-6255-9FC113F4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9" y="1778000"/>
            <a:ext cx="2498571" cy="2463800"/>
          </a:xfrm>
          <a:prstGeom prst="rect">
            <a:avLst/>
          </a:prstGeom>
        </p:spPr>
      </p:pic>
      <p:pic>
        <p:nvPicPr>
          <p:cNvPr id="3" name="Picture 2" descr="A graph with a line and a point&#10;&#10;AI-generated content may be incorrect.">
            <a:extLst>
              <a:ext uri="{FF2B5EF4-FFF2-40B4-BE49-F238E27FC236}">
                <a16:creationId xmlns:a16="http://schemas.microsoft.com/office/drawing/2014/main" id="{17469EF8-3101-E48F-34AC-052AB51F3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600196"/>
            <a:ext cx="731521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9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133D-B019-4076-17A1-BF9F100C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88268-1E88-5FF9-C518-13391BE1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2" y="1600196"/>
            <a:ext cx="7315215" cy="3657607"/>
          </a:xfrm>
          <a:prstGeom prst="rect">
            <a:avLst/>
          </a:prstGeom>
        </p:spPr>
      </p:pic>
      <p:pic>
        <p:nvPicPr>
          <p:cNvPr id="4" name="Picture 3" descr="A person making a face&#10;&#10;AI-generated content may be incorrect.">
            <a:extLst>
              <a:ext uri="{FF2B5EF4-FFF2-40B4-BE49-F238E27FC236}">
                <a16:creationId xmlns:a16="http://schemas.microsoft.com/office/drawing/2014/main" id="{721857A0-4FF9-100B-9C5E-FCCB5D75F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338" y="757237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9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BBEEE-A7E1-C7E0-77B3-72743CB2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up their finger&#10;&#10;AI-generated content may be incorrect.">
            <a:extLst>
              <a:ext uri="{FF2B5EF4-FFF2-40B4-BE49-F238E27FC236}">
                <a16:creationId xmlns:a16="http://schemas.microsoft.com/office/drawing/2014/main" id="{14C70F7E-7694-AB73-7670-44F5955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61" y="647700"/>
            <a:ext cx="316307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F3CBD-ADC1-42C6-85BA-5CA2FC09E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2" y="1600196"/>
            <a:ext cx="731521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951FC-C442-42BD-5171-0A771246F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CAF33-201F-DF6D-713B-4157D275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2" y="1600196"/>
            <a:ext cx="7315215" cy="3657607"/>
          </a:xfrm>
          <a:prstGeom prst="rect">
            <a:avLst/>
          </a:prstGeom>
        </p:spPr>
      </p:pic>
      <p:pic>
        <p:nvPicPr>
          <p:cNvPr id="4" name="Picture 3" descr="A person taking a selfie&#10;&#10;AI-generated content may be incorrect.">
            <a:extLst>
              <a:ext uri="{FF2B5EF4-FFF2-40B4-BE49-F238E27FC236}">
                <a16:creationId xmlns:a16="http://schemas.microsoft.com/office/drawing/2014/main" id="{1D99EE02-409C-25F3-AADE-7BFC97D4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388" y="-1"/>
            <a:ext cx="315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DF13-6F22-8FF6-B9ED-1C6218CE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D5125-4CA2-7935-B811-48C601BFF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2" y="1600196"/>
            <a:ext cx="7315215" cy="36576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6AA31F-0427-71C6-8F01-E8D6D980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6623">
            <a:off x="-969962" y="2598796"/>
            <a:ext cx="7878762" cy="443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0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5A4D5-978B-7A42-BFA0-CC25356C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E8123-632A-D393-8D85-80D479CC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24034" y="-36450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14165-0EDB-5A82-EC2F-A4513FED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5075" y="-174004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D0E91-0CBB-810C-C85D-BF1D7E9B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50" y="2169146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3A5D5-99F6-4A0E-2D2D-0FAC6A7C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08542" y="-2898152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37E11-7FC8-650C-B797-1A4C63FC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VI: Create a User Interface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9915142D-1966-54BA-65C6-A6219D6C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7750B-95C4-3313-5A3A-2DA67674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7" y="4109944"/>
            <a:ext cx="5096586" cy="1343212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57ABCFB2-2C1C-329B-A5D7-56D7BF028E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2" name="Picture 11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56845228-21DC-4017-3643-12DE4A835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599"/>
            <a:ext cx="4102100" cy="54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9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hild&#10;&#10;AI-generated content may be incorrect.">
            <a:extLst>
              <a:ext uri="{FF2B5EF4-FFF2-40B4-BE49-F238E27FC236}">
                <a16:creationId xmlns:a16="http://schemas.microsoft.com/office/drawing/2014/main" id="{AA675DBF-3C9F-3B58-E5D7-81B4A47D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-1"/>
            <a:ext cx="3911600" cy="6932223"/>
          </a:xfrm>
          <a:prstGeom prst="rect">
            <a:avLst/>
          </a:prstGeom>
        </p:spPr>
      </p:pic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FB64889-A825-6C6C-40CB-087962BE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3BFF4-8A57-85AB-71C7-44FEAFD0A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63" y="723900"/>
            <a:ext cx="4800612" cy="59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1FEFA3-0875-048B-7F55-1089C767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90816" y="3570050"/>
            <a:ext cx="2284765" cy="22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mputer keyboard with white text&#10;&#10;AI-generated content may be incorrect.">
            <a:extLst>
              <a:ext uri="{FF2B5EF4-FFF2-40B4-BE49-F238E27FC236}">
                <a16:creationId xmlns:a16="http://schemas.microsoft.com/office/drawing/2014/main" id="{C2869349-1FD6-75FA-FE3E-ECA30DC61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B4BA53-1B90-248E-3310-24A56B10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3" y="-962215"/>
            <a:ext cx="4123754" cy="40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0FD7240E-2015-F0E2-FA0F-90FB29FB9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DD6138-5DCF-4055-0167-CA481E2BD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571">
            <a:off x="7097023" y="99516"/>
            <a:ext cx="613140" cy="60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2972A45-A009-69C1-8DD9-D73942D70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95EDE1-510E-7EB7-ECC6-5B224474BDBF}"/>
              </a:ext>
            </a:extLst>
          </p:cNvPr>
          <p:cNvSpPr/>
          <p:nvPr/>
        </p:nvSpPr>
        <p:spPr>
          <a:xfrm>
            <a:off x="929640" y="1380744"/>
            <a:ext cx="10332720" cy="4096512"/>
          </a:xfrm>
          <a:prstGeom prst="roundRect">
            <a:avLst>
              <a:gd name="adj" fmla="val 573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652837F-18DE-EA0C-4745-71B53F728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106424"/>
            <a:ext cx="12192000" cy="6858000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0303081-19C7-052C-E555-2681D6D34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2962656"/>
            <a:ext cx="12192000" cy="6858000"/>
          </a:xfrm>
          <a:prstGeom prst="rect">
            <a:avLst/>
          </a:prstGeom>
        </p:spPr>
      </p:pic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7636117-6D1A-C3E4-1ACB-BC4CD008C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936" y="36667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97326-A373-4F9A-3449-72DB5428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-36450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9704E-FB3A-FAB3-607D-7161EA7B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II: Time for a population to reach a target size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4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79B2-495B-66A0-C6D8-544549BB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CAD625-AF7A-18B1-922B-78E0C79DA3BF}"/>
              </a:ext>
            </a:extLst>
          </p:cNvPr>
          <p:cNvSpPr/>
          <p:nvPr/>
        </p:nvSpPr>
        <p:spPr>
          <a:xfrm>
            <a:off x="929640" y="1682496"/>
            <a:ext cx="10332720" cy="1746504"/>
          </a:xfrm>
          <a:prstGeom prst="roundRect">
            <a:avLst>
              <a:gd name="adj" fmla="val 573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3A4FDF22-DDBC-F07A-7AE6-5B77B4432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960"/>
            <a:ext cx="12192000" cy="6858000"/>
          </a:xfrm>
          <a:prstGeom prst="rect">
            <a:avLst/>
          </a:prstGeom>
        </p:spPr>
      </p:pic>
      <p:pic>
        <p:nvPicPr>
          <p:cNvPr id="24" name="Picture 23" descr="A white light in the sky&#10;&#10;AI-generated content may be incorrect.">
            <a:extLst>
              <a:ext uri="{FF2B5EF4-FFF2-40B4-BE49-F238E27FC236}">
                <a16:creationId xmlns:a16="http://schemas.microsoft.com/office/drawing/2014/main" id="{15413781-BFC1-BF05-C049-336B0E4EA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96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20AA30AD-4A45-5DA6-1C3E-D85A7DC0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1302BF-EA9E-3F82-CDD6-3CD943E1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8689">
            <a:off x="-192023" y="6366160"/>
            <a:ext cx="696455" cy="6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0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99916-343A-9A28-1721-FADE7466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AF1275-3BFD-B729-005D-C0FED3D8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7E204B-11D5-6BA7-2A54-B662E6BB27EE}"/>
              </a:ext>
            </a:extLst>
          </p:cNvPr>
          <p:cNvSpPr/>
          <p:nvPr/>
        </p:nvSpPr>
        <p:spPr>
          <a:xfrm>
            <a:off x="929640" y="5266944"/>
            <a:ext cx="10332720" cy="685800"/>
          </a:xfrm>
          <a:prstGeom prst="roundRect">
            <a:avLst>
              <a:gd name="adj" fmla="val 573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D5E55-3F4A-8A64-F88E-3B5693AC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06" y="2908997"/>
            <a:ext cx="188938" cy="1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4888E-FAC5-DC0D-1624-19CD77C031E4}"/>
              </a:ext>
            </a:extLst>
          </p:cNvPr>
          <p:cNvSpPr txBox="1"/>
          <p:nvPr/>
        </p:nvSpPr>
        <p:spPr>
          <a:xfrm>
            <a:off x="7114032" y="1901952"/>
            <a:ext cx="85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69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8832-2EF7-9645-CD5A-D30B2FE5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E8FE5-6628-07E1-EAAD-2109E5D0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7214" l="9786" r="89908">
                        <a14:foregroundMark x1="20489" y1="84520" x2="29358" y2="97214"/>
                        <a14:foregroundMark x1="29358" y1="97214" x2="51070" y2="9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45208" y="-214653"/>
            <a:ext cx="7680959" cy="7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BBFA9-BC4C-8437-BAC2-50759630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 III: Compare Sophisticated Models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9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73</Words>
  <Application>Microsoft Office PowerPoint</Application>
  <PresentationFormat>Widescreen</PresentationFormat>
  <Paragraphs>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Year 9 Mathematics Investigation - Computational Algorithms for Modeling Population Growth  - By André Nijman</vt:lpstr>
      <vt:lpstr>Part I: Naïve vs Sophisticated Model Comparison</vt:lpstr>
      <vt:lpstr>PowerPoint Presentation</vt:lpstr>
      <vt:lpstr>PowerPoint Presentation</vt:lpstr>
      <vt:lpstr>PowerPoint Presentation</vt:lpstr>
      <vt:lpstr>Part II: Time for a population to reach a target size</vt:lpstr>
      <vt:lpstr>PowerPoint Presentation</vt:lpstr>
      <vt:lpstr>PowerPoint Presentation</vt:lpstr>
      <vt:lpstr>Part III: Compare Sophisticated Models</vt:lpstr>
      <vt:lpstr>PowerPoint Presentation</vt:lpstr>
      <vt:lpstr>PowerPoint Presentation</vt:lpstr>
      <vt:lpstr>Part IV: Compare Sophisticated Models</vt:lpstr>
      <vt:lpstr>PowerPoint Presentation</vt:lpstr>
      <vt:lpstr>PowerPoint Presentation</vt:lpstr>
      <vt:lpstr>Part V: Simulate increases in fission event frequency</vt:lpstr>
      <vt:lpstr>PowerPoint Presentation</vt:lpstr>
      <vt:lpstr>PowerPoint Presentation</vt:lpstr>
      <vt:lpstr>PowerPoint Presentation</vt:lpstr>
      <vt:lpstr>Example graphs made by my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VI: Create a User Interface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NIJMAN Andre</dc:creator>
  <cp:lastModifiedBy>NIJMAN Andre</cp:lastModifiedBy>
  <cp:revision>2</cp:revision>
  <dcterms:created xsi:type="dcterms:W3CDTF">2025-05-09T01:23:21Z</dcterms:created>
  <dcterms:modified xsi:type="dcterms:W3CDTF">2025-05-09T10:04:21Z</dcterms:modified>
</cp:coreProperties>
</file>